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33B5-C4D2-4A98-A41A-91999FA00219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0A04-2E15-4A57-9159-1F8FC36A6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3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33B5-C4D2-4A98-A41A-91999FA00219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0A04-2E15-4A57-9159-1F8FC36A6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08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33B5-C4D2-4A98-A41A-91999FA00219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0A04-2E15-4A57-9159-1F8FC36A6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284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33B5-C4D2-4A98-A41A-91999FA00219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0A04-2E15-4A57-9159-1F8FC36A6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82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33B5-C4D2-4A98-A41A-91999FA00219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0A04-2E15-4A57-9159-1F8FC36A6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50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33B5-C4D2-4A98-A41A-91999FA00219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0A04-2E15-4A57-9159-1F8FC36A6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6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33B5-C4D2-4A98-A41A-91999FA00219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0A04-2E15-4A57-9159-1F8FC36A6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132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33B5-C4D2-4A98-A41A-91999FA00219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0A04-2E15-4A57-9159-1F8FC36A6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882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33B5-C4D2-4A98-A41A-91999FA00219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0A04-2E15-4A57-9159-1F8FC36A6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5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33B5-C4D2-4A98-A41A-91999FA00219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0A04-2E15-4A57-9159-1F8FC36A6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38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33B5-C4D2-4A98-A41A-91999FA00219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0A04-2E15-4A57-9159-1F8FC36A6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21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F33B5-C4D2-4A98-A41A-91999FA00219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30A04-2E15-4A57-9159-1F8FC36A6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65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-cache-ec3.pinimg.com/736x/f0/f5/56/f0f556261b5fd31bc95b0a151459a3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39842" cy="373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media-cache-ak0.pinimg.com/736x/e0/e9/a3/e0e9a3af7a2d58733337e1831a926ae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842" y="0"/>
            <a:ext cx="1866900" cy="373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media-cache-ec4.pinimg.com/736x/cf/f4/76/cff476cb3e8095257aca725531198c3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6743" y="0"/>
            <a:ext cx="2160270" cy="373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media-cache-ec4.pinimg.com/736x/8c/78/12/8c7812476a9531f8211e9fbfdd8477fb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8071" y="3733799"/>
            <a:ext cx="2258729" cy="312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media-cache-ak1.pinimg.com/736x/aa/cd/f2/aacdf216d9ba548010630a809d9006df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798"/>
            <a:ext cx="2639842" cy="312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media-cache-ak0.pinimg.com/736x/ee/32/c4/ee32c465385aabb66713f764520f0c1d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014" y="-1"/>
            <a:ext cx="2509644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media-cache-ec3.pinimg.com/736x/ed/a1/d5/eda1d54d8044bde28ca6345cfa63ea5a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670" y="3695698"/>
            <a:ext cx="1905000" cy="320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7390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.</dc:creator>
  <cp:lastModifiedBy>.</cp:lastModifiedBy>
  <cp:revision>2</cp:revision>
  <cp:lastPrinted>2013-05-13T17:21:55Z</cp:lastPrinted>
  <dcterms:created xsi:type="dcterms:W3CDTF">2013-05-13T17:05:09Z</dcterms:created>
  <dcterms:modified xsi:type="dcterms:W3CDTF">2013-05-13T17:22:34Z</dcterms:modified>
</cp:coreProperties>
</file>